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sldIdLst>
    <p:sldId id="260" r:id="rId4"/>
    <p:sldId id="261" r:id="rId6"/>
    <p:sldId id="271" r:id="rId7"/>
    <p:sldId id="272" r:id="rId8"/>
    <p:sldId id="273" r:id="rId9"/>
    <p:sldId id="277" r:id="rId10"/>
    <p:sldId id="268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tags" Target="../tags/tag21.xml"/><Relationship Id="rId8" Type="http://schemas.openxmlformats.org/officeDocument/2006/relationships/tags" Target="../tags/tag20.xml"/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1" Type="http://schemas.openxmlformats.org/officeDocument/2006/relationships/tags" Target="../tags/tag23.xml"/><Relationship Id="rId10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31.xml"/><Relationship Id="rId8" Type="http://schemas.openxmlformats.org/officeDocument/2006/relationships/tags" Target="../tags/tag30.xml"/><Relationship Id="rId7" Type="http://schemas.openxmlformats.org/officeDocument/2006/relationships/tags" Target="../tags/tag29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1" Type="http://schemas.openxmlformats.org/officeDocument/2006/relationships/tags" Target="../tags/tag33.xml"/><Relationship Id="rId10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41.xml"/><Relationship Id="rId8" Type="http://schemas.openxmlformats.org/officeDocument/2006/relationships/tags" Target="../tags/tag40.xml"/><Relationship Id="rId7" Type="http://schemas.openxmlformats.org/officeDocument/2006/relationships/tags" Target="../tags/tag39.x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49.xml"/><Relationship Id="rId8" Type="http://schemas.openxmlformats.org/officeDocument/2006/relationships/tags" Target="../tags/tag48.xml"/><Relationship Id="rId7" Type="http://schemas.openxmlformats.org/officeDocument/2006/relationships/tags" Target="../tags/tag47.xml"/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1" Type="http://schemas.openxmlformats.org/officeDocument/2006/relationships/tags" Target="../tags/tag51.xml"/><Relationship Id="rId10" Type="http://schemas.openxmlformats.org/officeDocument/2006/relationships/tags" Target="../tags/tag50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7" Type="http://schemas.openxmlformats.org/officeDocument/2006/relationships/tags" Target="../tags/tag57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70.xml"/><Relationship Id="rId8" Type="http://schemas.openxmlformats.org/officeDocument/2006/relationships/tags" Target="../tags/tag69.xml"/><Relationship Id="rId7" Type="http://schemas.openxmlformats.org/officeDocument/2006/relationships/tags" Target="../tags/tag68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tags" Target="../tags/tag77.xml"/><Relationship Id="rId7" Type="http://schemas.openxmlformats.org/officeDocument/2006/relationships/tags" Target="../tags/tag76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7" Type="http://schemas.openxmlformats.org/officeDocument/2006/relationships/tags" Target="../tags/tag83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91.xml"/><Relationship Id="rId8" Type="http://schemas.openxmlformats.org/officeDocument/2006/relationships/tags" Target="../tags/tag90.xml"/><Relationship Id="rId7" Type="http://schemas.openxmlformats.org/officeDocument/2006/relationships/tags" Target="../tags/tag89.xml"/><Relationship Id="rId6" Type="http://schemas.openxmlformats.org/officeDocument/2006/relationships/tags" Target="../tags/tag88.xml"/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0" Type="http://schemas.openxmlformats.org/officeDocument/2006/relationships/tags" Target="../tags/tag9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06.xml"/><Relationship Id="rId8" Type="http://schemas.openxmlformats.org/officeDocument/2006/relationships/tags" Target="../tags/tag105.xml"/><Relationship Id="rId7" Type="http://schemas.openxmlformats.org/officeDocument/2006/relationships/tags" Target="../tags/tag104.xml"/><Relationship Id="rId6" Type="http://schemas.openxmlformats.org/officeDocument/2006/relationships/tags" Target="../tags/tag103.xml"/><Relationship Id="rId5" Type="http://schemas.openxmlformats.org/officeDocument/2006/relationships/tags" Target="../tags/tag102.xml"/><Relationship Id="rId4" Type="http://schemas.openxmlformats.org/officeDocument/2006/relationships/tags" Target="../tags/tag101.xml"/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4" Type="http://schemas.openxmlformats.org/officeDocument/2006/relationships/tags" Target="../tags/tag111.xml"/><Relationship Id="rId13" Type="http://schemas.openxmlformats.org/officeDocument/2006/relationships/tags" Target="../tags/tag110.xml"/><Relationship Id="rId12" Type="http://schemas.openxmlformats.org/officeDocument/2006/relationships/tags" Target="../tags/tag109.xml"/><Relationship Id="rId11" Type="http://schemas.openxmlformats.org/officeDocument/2006/relationships/tags" Target="../tags/tag108.xml"/><Relationship Id="rId10" Type="http://schemas.openxmlformats.org/officeDocument/2006/relationships/tags" Target="../tags/tag107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19.xml"/><Relationship Id="rId8" Type="http://schemas.openxmlformats.org/officeDocument/2006/relationships/tags" Target="../tags/tag118.xml"/><Relationship Id="rId7" Type="http://schemas.openxmlformats.org/officeDocument/2006/relationships/tags" Target="../tags/tag117.xml"/><Relationship Id="rId6" Type="http://schemas.openxmlformats.org/officeDocument/2006/relationships/tags" Target="../tags/tag116.xml"/><Relationship Id="rId5" Type="http://schemas.openxmlformats.org/officeDocument/2006/relationships/tags" Target="../tags/tag115.xml"/><Relationship Id="rId4" Type="http://schemas.openxmlformats.org/officeDocument/2006/relationships/tags" Target="../tags/tag114.xml"/><Relationship Id="rId3" Type="http://schemas.openxmlformats.org/officeDocument/2006/relationships/tags" Target="../tags/tag113.xml"/><Relationship Id="rId2" Type="http://schemas.openxmlformats.org/officeDocument/2006/relationships/tags" Target="../tags/tag112.xml"/><Relationship Id="rId11" Type="http://schemas.openxmlformats.org/officeDocument/2006/relationships/tags" Target="../tags/tag121.xml"/><Relationship Id="rId10" Type="http://schemas.openxmlformats.org/officeDocument/2006/relationships/tags" Target="../tags/tag120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129.xml"/><Relationship Id="rId8" Type="http://schemas.openxmlformats.org/officeDocument/2006/relationships/tags" Target="../tags/tag128.xml"/><Relationship Id="rId7" Type="http://schemas.openxmlformats.org/officeDocument/2006/relationships/tags" Target="../tags/tag127.xml"/><Relationship Id="rId6" Type="http://schemas.openxmlformats.org/officeDocument/2006/relationships/tags" Target="../tags/tag126.xml"/><Relationship Id="rId5" Type="http://schemas.openxmlformats.org/officeDocument/2006/relationships/tags" Target="../tags/tag125.xml"/><Relationship Id="rId4" Type="http://schemas.openxmlformats.org/officeDocument/2006/relationships/tags" Target="../tags/tag124.xml"/><Relationship Id="rId3" Type="http://schemas.openxmlformats.org/officeDocument/2006/relationships/tags" Target="../tags/tag123.xml"/><Relationship Id="rId2" Type="http://schemas.openxmlformats.org/officeDocument/2006/relationships/tags" Target="../tags/tag122.xml"/><Relationship Id="rId12" Type="http://schemas.openxmlformats.org/officeDocument/2006/relationships/tags" Target="../tags/tag132.xml"/><Relationship Id="rId11" Type="http://schemas.openxmlformats.org/officeDocument/2006/relationships/tags" Target="../tags/tag131.xml"/><Relationship Id="rId10" Type="http://schemas.openxmlformats.org/officeDocument/2006/relationships/tags" Target="../tags/tag130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40.xml"/><Relationship Id="rId8" Type="http://schemas.openxmlformats.org/officeDocument/2006/relationships/tags" Target="../tags/tag139.xml"/><Relationship Id="rId7" Type="http://schemas.openxmlformats.org/officeDocument/2006/relationships/tags" Target="../tags/tag138.xml"/><Relationship Id="rId6" Type="http://schemas.openxmlformats.org/officeDocument/2006/relationships/tags" Target="../tags/tag137.xml"/><Relationship Id="rId5" Type="http://schemas.openxmlformats.org/officeDocument/2006/relationships/tags" Target="../tags/tag136.xml"/><Relationship Id="rId4" Type="http://schemas.openxmlformats.org/officeDocument/2006/relationships/tags" Target="../tags/tag135.xml"/><Relationship Id="rId3" Type="http://schemas.openxmlformats.org/officeDocument/2006/relationships/tags" Target="../tags/tag134.xml"/><Relationship Id="rId2" Type="http://schemas.openxmlformats.org/officeDocument/2006/relationships/tags" Target="../tags/tag133.xml"/><Relationship Id="rId12" Type="http://schemas.openxmlformats.org/officeDocument/2006/relationships/tags" Target="../tags/tag143.xml"/><Relationship Id="rId11" Type="http://schemas.openxmlformats.org/officeDocument/2006/relationships/tags" Target="../tags/tag142.xml"/><Relationship Id="rId10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51.xml"/><Relationship Id="rId8" Type="http://schemas.openxmlformats.org/officeDocument/2006/relationships/tags" Target="../tags/tag150.xml"/><Relationship Id="rId7" Type="http://schemas.openxmlformats.org/officeDocument/2006/relationships/tags" Target="../tags/tag149.xml"/><Relationship Id="rId6" Type="http://schemas.openxmlformats.org/officeDocument/2006/relationships/tags" Target="../tags/tag148.xml"/><Relationship Id="rId5" Type="http://schemas.openxmlformats.org/officeDocument/2006/relationships/tags" Target="../tags/tag147.xml"/><Relationship Id="rId4" Type="http://schemas.openxmlformats.org/officeDocument/2006/relationships/tags" Target="../tags/tag146.xml"/><Relationship Id="rId3" Type="http://schemas.openxmlformats.org/officeDocument/2006/relationships/tags" Target="../tags/tag145.xml"/><Relationship Id="rId2" Type="http://schemas.openxmlformats.org/officeDocument/2006/relationships/tags" Target="../tags/tag144.xml"/><Relationship Id="rId14" Type="http://schemas.openxmlformats.org/officeDocument/2006/relationships/tags" Target="../tags/tag156.xml"/><Relationship Id="rId13" Type="http://schemas.openxmlformats.org/officeDocument/2006/relationships/tags" Target="../tags/tag155.xml"/><Relationship Id="rId12" Type="http://schemas.openxmlformats.org/officeDocument/2006/relationships/tags" Target="../tags/tag154.xml"/><Relationship Id="rId11" Type="http://schemas.openxmlformats.org/officeDocument/2006/relationships/tags" Target="../tags/tag153.xml"/><Relationship Id="rId10" Type="http://schemas.openxmlformats.org/officeDocument/2006/relationships/tags" Target="../tags/tag152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64.xml"/><Relationship Id="rId8" Type="http://schemas.openxmlformats.org/officeDocument/2006/relationships/tags" Target="../tags/tag163.xml"/><Relationship Id="rId7" Type="http://schemas.openxmlformats.org/officeDocument/2006/relationships/tags" Target="../tags/tag162.xml"/><Relationship Id="rId6" Type="http://schemas.openxmlformats.org/officeDocument/2006/relationships/tags" Target="../tags/tag161.xml"/><Relationship Id="rId5" Type="http://schemas.openxmlformats.org/officeDocument/2006/relationships/tags" Target="../tags/tag160.xml"/><Relationship Id="rId4" Type="http://schemas.openxmlformats.org/officeDocument/2006/relationships/tags" Target="../tags/tag159.xml"/><Relationship Id="rId3" Type="http://schemas.openxmlformats.org/officeDocument/2006/relationships/tags" Target="../tags/tag158.xml"/><Relationship Id="rId2" Type="http://schemas.openxmlformats.org/officeDocument/2006/relationships/tags" Target="../tags/tag157.xml"/><Relationship Id="rId10" Type="http://schemas.openxmlformats.org/officeDocument/2006/relationships/tags" Target="../tags/tag165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168.xml"/><Relationship Id="rId3" Type="http://schemas.openxmlformats.org/officeDocument/2006/relationships/tags" Target="../tags/tag167.xml"/><Relationship Id="rId2" Type="http://schemas.openxmlformats.org/officeDocument/2006/relationships/tags" Target="../tags/tag166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2" Type="http://schemas.openxmlformats.org/officeDocument/2006/relationships/tags" Target="../tags/tag179.xml"/><Relationship Id="rId11" Type="http://schemas.openxmlformats.org/officeDocument/2006/relationships/tags" Target="../tags/tag178.xml"/><Relationship Id="rId10" Type="http://schemas.openxmlformats.org/officeDocument/2006/relationships/tags" Target="../tags/tag177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187.xml"/><Relationship Id="rId8" Type="http://schemas.openxmlformats.org/officeDocument/2006/relationships/tags" Target="../tags/tag186.xml"/><Relationship Id="rId7" Type="http://schemas.openxmlformats.org/officeDocument/2006/relationships/tags" Target="../tags/tag185.xml"/><Relationship Id="rId6" Type="http://schemas.openxmlformats.org/officeDocument/2006/relationships/tags" Target="../tags/tag184.xml"/><Relationship Id="rId5" Type="http://schemas.openxmlformats.org/officeDocument/2006/relationships/tags" Target="../tags/tag183.xml"/><Relationship Id="rId4" Type="http://schemas.openxmlformats.org/officeDocument/2006/relationships/tags" Target="../tags/tag182.xml"/><Relationship Id="rId3" Type="http://schemas.openxmlformats.org/officeDocument/2006/relationships/tags" Target="../tags/tag181.xml"/><Relationship Id="rId2" Type="http://schemas.openxmlformats.org/officeDocument/2006/relationships/tags" Target="../tags/tag180.xml"/><Relationship Id="rId12" Type="http://schemas.openxmlformats.org/officeDocument/2006/relationships/tags" Target="../tags/tag190.xml"/><Relationship Id="rId11" Type="http://schemas.openxmlformats.org/officeDocument/2006/relationships/tags" Target="../tags/tag189.xml"/><Relationship Id="rId10" Type="http://schemas.openxmlformats.org/officeDocument/2006/relationships/tags" Target="../tags/tag188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tags" Target="../tags/tag198.xml"/><Relationship Id="rId8" Type="http://schemas.openxmlformats.org/officeDocument/2006/relationships/tags" Target="../tags/tag197.xml"/><Relationship Id="rId7" Type="http://schemas.openxmlformats.org/officeDocument/2006/relationships/tags" Target="../tags/tag196.xml"/><Relationship Id="rId6" Type="http://schemas.openxmlformats.org/officeDocument/2006/relationships/tags" Target="../tags/tag195.xml"/><Relationship Id="rId5" Type="http://schemas.openxmlformats.org/officeDocument/2006/relationships/tags" Target="../tags/tag194.xml"/><Relationship Id="rId4" Type="http://schemas.openxmlformats.org/officeDocument/2006/relationships/tags" Target="../tags/tag193.xml"/><Relationship Id="rId3" Type="http://schemas.openxmlformats.org/officeDocument/2006/relationships/tags" Target="../tags/tag192.xml"/><Relationship Id="rId2" Type="http://schemas.openxmlformats.org/officeDocument/2006/relationships/tags" Target="../tags/tag191.xml"/><Relationship Id="rId11" Type="http://schemas.openxmlformats.org/officeDocument/2006/relationships/tags" Target="../tags/tag200.xml"/><Relationship Id="rId10" Type="http://schemas.openxmlformats.org/officeDocument/2006/relationships/tags" Target="../tags/tag199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208.xml"/><Relationship Id="rId8" Type="http://schemas.openxmlformats.org/officeDocument/2006/relationships/tags" Target="../tags/tag207.xml"/><Relationship Id="rId7" Type="http://schemas.openxmlformats.org/officeDocument/2006/relationships/tags" Target="../tags/tag206.xml"/><Relationship Id="rId6" Type="http://schemas.openxmlformats.org/officeDocument/2006/relationships/tags" Target="../tags/tag205.xml"/><Relationship Id="rId5" Type="http://schemas.openxmlformats.org/officeDocument/2006/relationships/tags" Target="../tags/tag204.xml"/><Relationship Id="rId4" Type="http://schemas.openxmlformats.org/officeDocument/2006/relationships/tags" Target="../tags/tag203.xml"/><Relationship Id="rId3" Type="http://schemas.openxmlformats.org/officeDocument/2006/relationships/tags" Target="../tags/tag202.xml"/><Relationship Id="rId2" Type="http://schemas.openxmlformats.org/officeDocument/2006/relationships/tags" Target="../tags/tag201.xml"/><Relationship Id="rId11" Type="http://schemas.openxmlformats.org/officeDocument/2006/relationships/tags" Target="../tags/tag210.xml"/><Relationship Id="rId10" Type="http://schemas.openxmlformats.org/officeDocument/2006/relationships/tags" Target="../tags/tag209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218.xml"/><Relationship Id="rId8" Type="http://schemas.openxmlformats.org/officeDocument/2006/relationships/tags" Target="../tags/tag217.xml"/><Relationship Id="rId7" Type="http://schemas.openxmlformats.org/officeDocument/2006/relationships/tags" Target="../tags/tag216.xml"/><Relationship Id="rId6" Type="http://schemas.openxmlformats.org/officeDocument/2006/relationships/tags" Target="../tags/tag215.xml"/><Relationship Id="rId5" Type="http://schemas.openxmlformats.org/officeDocument/2006/relationships/tags" Target="../tags/tag214.xml"/><Relationship Id="rId4" Type="http://schemas.openxmlformats.org/officeDocument/2006/relationships/tags" Target="../tags/tag213.xml"/><Relationship Id="rId3" Type="http://schemas.openxmlformats.org/officeDocument/2006/relationships/tags" Target="../tags/tag212.xml"/><Relationship Id="rId2" Type="http://schemas.openxmlformats.org/officeDocument/2006/relationships/tags" Target="../tags/tag211.xml"/><Relationship Id="rId10" Type="http://schemas.openxmlformats.org/officeDocument/2006/relationships/tags" Target="../tags/tag219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227.xml"/><Relationship Id="rId8" Type="http://schemas.openxmlformats.org/officeDocument/2006/relationships/tags" Target="../tags/tag226.xml"/><Relationship Id="rId7" Type="http://schemas.openxmlformats.org/officeDocument/2006/relationships/tags" Target="../tags/tag225.xml"/><Relationship Id="rId6" Type="http://schemas.openxmlformats.org/officeDocument/2006/relationships/tags" Target="../tags/tag224.xml"/><Relationship Id="rId5" Type="http://schemas.openxmlformats.org/officeDocument/2006/relationships/tags" Target="../tags/tag223.xml"/><Relationship Id="rId4" Type="http://schemas.openxmlformats.org/officeDocument/2006/relationships/tags" Target="../tags/tag222.xml"/><Relationship Id="rId3" Type="http://schemas.openxmlformats.org/officeDocument/2006/relationships/tags" Target="../tags/tag221.xml"/><Relationship Id="rId2" Type="http://schemas.openxmlformats.org/officeDocument/2006/relationships/tags" Target="../tags/tag220.xml"/><Relationship Id="rId12" Type="http://schemas.openxmlformats.org/officeDocument/2006/relationships/tags" Target="../tags/tag230.xml"/><Relationship Id="rId11" Type="http://schemas.openxmlformats.org/officeDocument/2006/relationships/tags" Target="../tags/tag229.xml"/><Relationship Id="rId10" Type="http://schemas.openxmlformats.org/officeDocument/2006/relationships/tags" Target="../tags/tag228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238.xml"/><Relationship Id="rId8" Type="http://schemas.openxmlformats.org/officeDocument/2006/relationships/tags" Target="../tags/tag237.xml"/><Relationship Id="rId7" Type="http://schemas.openxmlformats.org/officeDocument/2006/relationships/tags" Target="../tags/tag236.xml"/><Relationship Id="rId6" Type="http://schemas.openxmlformats.org/officeDocument/2006/relationships/tags" Target="../tags/tag235.xml"/><Relationship Id="rId5" Type="http://schemas.openxmlformats.org/officeDocument/2006/relationships/tags" Target="../tags/tag234.xml"/><Relationship Id="rId4" Type="http://schemas.openxmlformats.org/officeDocument/2006/relationships/tags" Target="../tags/tag233.xml"/><Relationship Id="rId3" Type="http://schemas.openxmlformats.org/officeDocument/2006/relationships/tags" Target="../tags/tag232.xml"/><Relationship Id="rId2" Type="http://schemas.openxmlformats.org/officeDocument/2006/relationships/tags" Target="../tags/tag231.xml"/><Relationship Id="rId13" Type="http://schemas.openxmlformats.org/officeDocument/2006/relationships/tags" Target="../tags/tag242.xml"/><Relationship Id="rId12" Type="http://schemas.openxmlformats.org/officeDocument/2006/relationships/tags" Target="../tags/tag241.xml"/><Relationship Id="rId11" Type="http://schemas.openxmlformats.org/officeDocument/2006/relationships/tags" Target="../tags/tag240.xml"/><Relationship Id="rId10" Type="http://schemas.openxmlformats.org/officeDocument/2006/relationships/tags" Target="../tags/tag239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250.xml"/><Relationship Id="rId8" Type="http://schemas.openxmlformats.org/officeDocument/2006/relationships/tags" Target="../tags/tag249.xml"/><Relationship Id="rId7" Type="http://schemas.openxmlformats.org/officeDocument/2006/relationships/tags" Target="../tags/tag248.xml"/><Relationship Id="rId6" Type="http://schemas.openxmlformats.org/officeDocument/2006/relationships/tags" Target="../tags/tag247.xml"/><Relationship Id="rId5" Type="http://schemas.openxmlformats.org/officeDocument/2006/relationships/tags" Target="../tags/tag246.xml"/><Relationship Id="rId4" Type="http://schemas.openxmlformats.org/officeDocument/2006/relationships/tags" Target="../tags/tag245.xml"/><Relationship Id="rId3" Type="http://schemas.openxmlformats.org/officeDocument/2006/relationships/tags" Target="../tags/tag244.xml"/><Relationship Id="rId2" Type="http://schemas.openxmlformats.org/officeDocument/2006/relationships/tags" Target="../tags/tag243.xml"/><Relationship Id="rId13" Type="http://schemas.openxmlformats.org/officeDocument/2006/relationships/tags" Target="../tags/tag254.xml"/><Relationship Id="rId12" Type="http://schemas.openxmlformats.org/officeDocument/2006/relationships/tags" Target="../tags/tag253.xml"/><Relationship Id="rId11" Type="http://schemas.openxmlformats.org/officeDocument/2006/relationships/tags" Target="../tags/tag252.xml"/><Relationship Id="rId10" Type="http://schemas.openxmlformats.org/officeDocument/2006/relationships/tags" Target="../tags/tag251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262.xml"/><Relationship Id="rId8" Type="http://schemas.openxmlformats.org/officeDocument/2006/relationships/tags" Target="../tags/tag261.xml"/><Relationship Id="rId7" Type="http://schemas.openxmlformats.org/officeDocument/2006/relationships/tags" Target="../tags/tag260.xml"/><Relationship Id="rId6" Type="http://schemas.openxmlformats.org/officeDocument/2006/relationships/tags" Target="../tags/tag259.xml"/><Relationship Id="rId5" Type="http://schemas.openxmlformats.org/officeDocument/2006/relationships/tags" Target="../tags/tag258.xml"/><Relationship Id="rId4" Type="http://schemas.openxmlformats.org/officeDocument/2006/relationships/tags" Target="../tags/tag257.xml"/><Relationship Id="rId3" Type="http://schemas.openxmlformats.org/officeDocument/2006/relationships/tags" Target="../tags/tag256.xml"/><Relationship Id="rId2" Type="http://schemas.openxmlformats.org/officeDocument/2006/relationships/tags" Target="../tags/tag255.xml"/><Relationship Id="rId13" Type="http://schemas.openxmlformats.org/officeDocument/2006/relationships/tags" Target="../tags/tag266.xml"/><Relationship Id="rId12" Type="http://schemas.openxmlformats.org/officeDocument/2006/relationships/tags" Target="../tags/tag265.xml"/><Relationship Id="rId11" Type="http://schemas.openxmlformats.org/officeDocument/2006/relationships/tags" Target="../tags/tag264.xml"/><Relationship Id="rId10" Type="http://schemas.openxmlformats.org/officeDocument/2006/relationships/tags" Target="../tags/tag263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274.xml"/><Relationship Id="rId8" Type="http://schemas.openxmlformats.org/officeDocument/2006/relationships/tags" Target="../tags/tag273.xml"/><Relationship Id="rId7" Type="http://schemas.openxmlformats.org/officeDocument/2006/relationships/tags" Target="../tags/tag272.xml"/><Relationship Id="rId6" Type="http://schemas.openxmlformats.org/officeDocument/2006/relationships/tags" Target="../tags/tag271.xml"/><Relationship Id="rId5" Type="http://schemas.openxmlformats.org/officeDocument/2006/relationships/tags" Target="../tags/tag270.xml"/><Relationship Id="rId4" Type="http://schemas.openxmlformats.org/officeDocument/2006/relationships/tags" Target="../tags/tag269.xml"/><Relationship Id="rId3" Type="http://schemas.openxmlformats.org/officeDocument/2006/relationships/tags" Target="../tags/tag268.xml"/><Relationship Id="rId2" Type="http://schemas.openxmlformats.org/officeDocument/2006/relationships/tags" Target="../tags/tag267.xml"/><Relationship Id="rId15" Type="http://schemas.openxmlformats.org/officeDocument/2006/relationships/tags" Target="../tags/tag280.xml"/><Relationship Id="rId14" Type="http://schemas.openxmlformats.org/officeDocument/2006/relationships/tags" Target="../tags/tag279.xml"/><Relationship Id="rId13" Type="http://schemas.openxmlformats.org/officeDocument/2006/relationships/tags" Target="../tags/tag278.xml"/><Relationship Id="rId12" Type="http://schemas.openxmlformats.org/officeDocument/2006/relationships/tags" Target="../tags/tag277.xml"/><Relationship Id="rId11" Type="http://schemas.openxmlformats.org/officeDocument/2006/relationships/tags" Target="../tags/tag276.xml"/><Relationship Id="rId10" Type="http://schemas.openxmlformats.org/officeDocument/2006/relationships/tags" Target="../tags/tag275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288.xml"/><Relationship Id="rId8" Type="http://schemas.openxmlformats.org/officeDocument/2006/relationships/tags" Target="../tags/tag287.xml"/><Relationship Id="rId7" Type="http://schemas.openxmlformats.org/officeDocument/2006/relationships/tags" Target="../tags/tag286.xml"/><Relationship Id="rId6" Type="http://schemas.openxmlformats.org/officeDocument/2006/relationships/tags" Target="../tags/tag285.xml"/><Relationship Id="rId5" Type="http://schemas.openxmlformats.org/officeDocument/2006/relationships/tags" Target="../tags/tag284.xml"/><Relationship Id="rId4" Type="http://schemas.openxmlformats.org/officeDocument/2006/relationships/tags" Target="../tags/tag283.xml"/><Relationship Id="rId3" Type="http://schemas.openxmlformats.org/officeDocument/2006/relationships/tags" Target="../tags/tag282.xml"/><Relationship Id="rId2" Type="http://schemas.openxmlformats.org/officeDocument/2006/relationships/tags" Target="../tags/tag281.xml"/><Relationship Id="rId12" Type="http://schemas.openxmlformats.org/officeDocument/2006/relationships/tags" Target="../tags/tag291.xml"/><Relationship Id="rId11" Type="http://schemas.openxmlformats.org/officeDocument/2006/relationships/tags" Target="../tags/tag290.xml"/><Relationship Id="rId10" Type="http://schemas.openxmlformats.org/officeDocument/2006/relationships/tags" Target="../tags/tag289.xml"/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98.xml"/><Relationship Id="rId16" Type="http://schemas.openxmlformats.org/officeDocument/2006/relationships/tags" Target="../tags/tag97.xml"/><Relationship Id="rId15" Type="http://schemas.openxmlformats.org/officeDocument/2006/relationships/tags" Target="../tags/tag96.xml"/><Relationship Id="rId14" Type="http://schemas.openxmlformats.org/officeDocument/2006/relationships/tags" Target="../tags/tag95.xml"/><Relationship Id="rId13" Type="http://schemas.openxmlformats.org/officeDocument/2006/relationships/tags" Target="../tags/tag94.xml"/><Relationship Id="rId12" Type="http://schemas.openxmlformats.org/officeDocument/2006/relationships/tags" Target="../tags/tag93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5" Type="http://schemas.openxmlformats.org/officeDocument/2006/relationships/theme" Target="../theme/theme2.xml"/><Relationship Id="rId24" Type="http://schemas.openxmlformats.org/officeDocument/2006/relationships/tags" Target="../tags/tag297.xml"/><Relationship Id="rId23" Type="http://schemas.openxmlformats.org/officeDocument/2006/relationships/tags" Target="../tags/tag296.xml"/><Relationship Id="rId22" Type="http://schemas.openxmlformats.org/officeDocument/2006/relationships/tags" Target="../tags/tag295.xml"/><Relationship Id="rId21" Type="http://schemas.openxmlformats.org/officeDocument/2006/relationships/tags" Target="../tags/tag294.xml"/><Relationship Id="rId20" Type="http://schemas.openxmlformats.org/officeDocument/2006/relationships/tags" Target="../tags/tag293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292.xml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302.xml"/><Relationship Id="rId4" Type="http://schemas.openxmlformats.org/officeDocument/2006/relationships/tags" Target="../tags/tag301.xml"/><Relationship Id="rId3" Type="http://schemas.openxmlformats.org/officeDocument/2006/relationships/tags" Target="../tags/tag300.xml"/><Relationship Id="rId2" Type="http://schemas.openxmlformats.org/officeDocument/2006/relationships/tags" Target="../tags/tag299.xml"/><Relationship Id="rId1" Type="http://schemas.openxmlformats.org/officeDocument/2006/relationships/tags" Target="../tags/tag298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311.xml"/><Relationship Id="rId8" Type="http://schemas.openxmlformats.org/officeDocument/2006/relationships/tags" Target="../tags/tag310.xml"/><Relationship Id="rId7" Type="http://schemas.openxmlformats.org/officeDocument/2006/relationships/tags" Target="../tags/tag309.xml"/><Relationship Id="rId6" Type="http://schemas.openxmlformats.org/officeDocument/2006/relationships/tags" Target="../tags/tag308.xml"/><Relationship Id="rId5" Type="http://schemas.openxmlformats.org/officeDocument/2006/relationships/tags" Target="../tags/tag307.xml"/><Relationship Id="rId4" Type="http://schemas.openxmlformats.org/officeDocument/2006/relationships/tags" Target="../tags/tag306.xml"/><Relationship Id="rId3" Type="http://schemas.openxmlformats.org/officeDocument/2006/relationships/tags" Target="../tags/tag305.xml"/><Relationship Id="rId2" Type="http://schemas.openxmlformats.org/officeDocument/2006/relationships/tags" Target="../tags/tag304.xml"/><Relationship Id="rId13" Type="http://schemas.openxmlformats.org/officeDocument/2006/relationships/notesSlide" Target="../notesSlides/notesSlide2.xml"/><Relationship Id="rId12" Type="http://schemas.openxmlformats.org/officeDocument/2006/relationships/slideLayout" Target="../slideLayouts/slideLayout6.xml"/><Relationship Id="rId11" Type="http://schemas.openxmlformats.org/officeDocument/2006/relationships/tags" Target="../tags/tag312.xml"/><Relationship Id="rId10" Type="http://schemas.openxmlformats.org/officeDocument/2006/relationships/image" Target="../media/image1.png"/><Relationship Id="rId1" Type="http://schemas.openxmlformats.org/officeDocument/2006/relationships/tags" Target="../tags/tag30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314.xml"/><Relationship Id="rId1" Type="http://schemas.openxmlformats.org/officeDocument/2006/relationships/tags" Target="../tags/tag313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316.xml"/><Relationship Id="rId2" Type="http://schemas.openxmlformats.org/officeDocument/2006/relationships/image" Target="../media/image2.png"/><Relationship Id="rId1" Type="http://schemas.openxmlformats.org/officeDocument/2006/relationships/tags" Target="../tags/tag315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318.xml"/><Relationship Id="rId2" Type="http://schemas.openxmlformats.org/officeDocument/2006/relationships/image" Target="../media/image3.png"/><Relationship Id="rId1" Type="http://schemas.openxmlformats.org/officeDocument/2006/relationships/tags" Target="../tags/tag317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320.xml"/><Relationship Id="rId1" Type="http://schemas.openxmlformats.org/officeDocument/2006/relationships/tags" Target="../tags/tag319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2.xml"/><Relationship Id="rId3" Type="http://schemas.openxmlformats.org/officeDocument/2006/relationships/tags" Target="../tags/tag323.xml"/><Relationship Id="rId2" Type="http://schemas.openxmlformats.org/officeDocument/2006/relationships/tags" Target="../tags/tag322.xml"/><Relationship Id="rId1" Type="http://schemas.openxmlformats.org/officeDocument/2006/relationships/tags" Target="../tags/tag321.xml"/></Relationships>
</file>